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7" r:id="rId5"/>
    <p:sldId id="260" r:id="rId6"/>
    <p:sldId id="258" r:id="rId7"/>
    <p:sldId id="259" r:id="rId8"/>
    <p:sldId id="261" r:id="rId9"/>
    <p:sldId id="266" r:id="rId10"/>
    <p:sldId id="267" r:id="rId1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3245E6-4D62-2464-D50D-E2F9909C1330}" v="12" dt="2026-03-12T10:56:31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earmarkethealth.blogspot.com/2011/05/fda-accuses-supplement-manufacturers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owardlake/1439618856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ictofigo.com/image-detail/589/Give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4oops.edublogs.org/2018/01/27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Harmony Heroes 5 ways to wellbeing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This presentation was made by Abigail, Jac, Eden, Louie. Today we are going to share the 5 ways to wellbeing.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36010-D810-F21D-F27C-A3A5402F1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457201"/>
            <a:ext cx="5814240" cy="1556870"/>
          </a:xfrm>
        </p:spPr>
        <p:txBody>
          <a:bodyPr anchor="b">
            <a:normAutofit/>
          </a:bodyPr>
          <a:lstStyle/>
          <a:p>
            <a:r>
              <a:rPr lang="en-GB" sz="4000"/>
              <a:t>Lets get started...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6A1E1-E05F-D109-BBCB-32779C91C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6" y="2277036"/>
            <a:ext cx="5814239" cy="346115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GB" sz="2400"/>
              <a:t>Now we'd like you to decorate a biscuit with us, please could you just decorate one biscuit between you to make sure we have enough decorations Thank you.</a:t>
            </a:r>
          </a:p>
          <a:p>
            <a:r>
              <a:rPr lang="en-GB" sz="2400"/>
              <a:t>While we do it, we can chat and enjoy spending time together.</a:t>
            </a:r>
          </a:p>
          <a:p>
            <a:r>
              <a:rPr lang="en-GB" sz="2400"/>
              <a:t>Thank you for being Harmony Heroes with us.</a:t>
            </a:r>
          </a:p>
          <a:p>
            <a:r>
              <a:rPr lang="en-GB" sz="2400"/>
              <a:t>We have a table full of games help yourself as we know how important this can be to connect.</a:t>
            </a:r>
          </a:p>
          <a:p>
            <a:r>
              <a:rPr lang="en-GB" sz="2400"/>
              <a:t>And a big thank you to chef Janet for making the biscuits.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children posing for a photo&#10;&#10;AI-generated content may be incorrect.">
            <a:extLst>
              <a:ext uri="{FF2B5EF4-FFF2-40B4-BE49-F238E27FC236}">
                <a16:creationId xmlns:a16="http://schemas.microsoft.com/office/drawing/2014/main" id="{B4F2237C-ED11-3600-A219-BC84514DA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84831" y="806929"/>
            <a:ext cx="6412302" cy="479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3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2B65841-E636-48E5-ADB7-98AF6921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5D016-4FDA-28C9-F5F5-B7857EFDB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54" y="4893594"/>
            <a:ext cx="10127491" cy="1456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/>
              <a:t>Harmony heroes-here we are in the</a:t>
            </a:r>
            <a:br>
              <a:rPr lang="en-US" sz="5200"/>
            </a:br>
            <a:r>
              <a:rPr lang="en-US" sz="5200"/>
              <a:t>t-shirts we made. </a:t>
            </a:r>
            <a:endParaRPr lang="en-US" sz="5200" kern="1200">
              <a:latin typeface="+mj-lt"/>
            </a:endParaRPr>
          </a:p>
        </p:txBody>
      </p:sp>
      <p:pic>
        <p:nvPicPr>
          <p:cNvPr id="4" name="Content Placeholder 3" descr="&#10;">
            <a:extLst>
              <a:ext uri="{FF2B5EF4-FFF2-40B4-BE49-F238E27FC236}">
                <a16:creationId xmlns:a16="http://schemas.microsoft.com/office/drawing/2014/main" id="{110FFCEB-E1E5-71D9-9444-D5697FD95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561" r="1" b="22738"/>
          <a:stretch>
            <a:fillRect/>
          </a:stretch>
        </p:blipFill>
        <p:spPr>
          <a:xfrm>
            <a:off x="20" y="1"/>
            <a:ext cx="6002338" cy="4243760"/>
          </a:xfrm>
          <a:prstGeom prst="rect">
            <a:avLst/>
          </a:prstGeom>
        </p:spPr>
      </p:pic>
      <p:pic>
        <p:nvPicPr>
          <p:cNvPr id="5" name="Picture 4" descr="A group of children posing for a photo&#10;&#10;AI-generated content may be incorrect.">
            <a:extLst>
              <a:ext uri="{FF2B5EF4-FFF2-40B4-BE49-F238E27FC236}">
                <a16:creationId xmlns:a16="http://schemas.microsoft.com/office/drawing/2014/main" id="{206B9ADE-E11C-0921-3381-296411AC56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91" r="-3" b="3129"/>
          <a:stretch>
            <a:fillRect/>
          </a:stretch>
        </p:blipFill>
        <p:spPr>
          <a:xfrm>
            <a:off x="6183808" y="1"/>
            <a:ext cx="6008192" cy="4243760"/>
          </a:xfrm>
          <a:prstGeom prst="rect">
            <a:avLst/>
          </a:prstGeom>
        </p:spPr>
      </p:pic>
      <p:pic>
        <p:nvPicPr>
          <p:cNvPr id="3" name="Picture 2" descr="Emoticono Sonrisa Emoji · Imagen gratis en Pixabay">
            <a:extLst>
              <a:ext uri="{FF2B5EF4-FFF2-40B4-BE49-F238E27FC236}">
                <a16:creationId xmlns:a16="http://schemas.microsoft.com/office/drawing/2014/main" id="{80621630-68FF-AD0F-EA78-BD8582A10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025006" y="1076144"/>
            <a:ext cx="662666" cy="636918"/>
          </a:xfrm>
          <a:prstGeom prst="rect">
            <a:avLst/>
          </a:prstGeom>
        </p:spPr>
      </p:pic>
      <p:pic>
        <p:nvPicPr>
          <p:cNvPr id="6" name="Picture 5" descr="Emoticono Sonrisa Emoji · Imagen gratis en Pixabay">
            <a:extLst>
              <a:ext uri="{FF2B5EF4-FFF2-40B4-BE49-F238E27FC236}">
                <a16:creationId xmlns:a16="http://schemas.microsoft.com/office/drawing/2014/main" id="{3E6144D8-987C-B6CC-A69A-796E14324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121007" y="1090521"/>
            <a:ext cx="648288" cy="6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18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D90C-AEBD-F896-17E2-389A6D6D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5 WAYS TO WELLBIENG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792FF-8F2E-FF20-4FAB-7DBF2EEC1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/>
              <a:t>CONNECT GIVE BE ACTIVE KEEP LEARNING  </a:t>
            </a:r>
          </a:p>
        </p:txBody>
      </p:sp>
      <p:pic>
        <p:nvPicPr>
          <p:cNvPr id="4" name="Picture 3" descr="A word cloud of words&#10;&#10;AI-generated content may be incorrect.">
            <a:extLst>
              <a:ext uri="{FF2B5EF4-FFF2-40B4-BE49-F238E27FC236}">
                <a16:creationId xmlns:a16="http://schemas.microsoft.com/office/drawing/2014/main" id="{B2BD6122-6AA6-CE4F-A272-C81CC187E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8010" y="2241161"/>
            <a:ext cx="11983528" cy="45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5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4ACCA-0A2A-E311-1518-E43B2D21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GB" sz="3600"/>
              <a:t>Connect</a:t>
            </a:r>
          </a:p>
        </p:txBody>
      </p:sp>
      <p:pic>
        <p:nvPicPr>
          <p:cNvPr id="4" name="Picture 3" descr="Connect and Stay Connected - David Barrett">
            <a:extLst>
              <a:ext uri="{FF2B5EF4-FFF2-40B4-BE49-F238E27FC236}">
                <a16:creationId xmlns:a16="http://schemas.microsoft.com/office/drawing/2014/main" id="{8A80AA40-BF84-F037-405C-93080EB0EB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541" b="26171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34BBC-563D-5950-255F-5B252AE10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1800"/>
              <a:t>Connect means spending time with your family and friends and being together. And joining new clubs and meeting new people.</a:t>
            </a:r>
          </a:p>
        </p:txBody>
      </p:sp>
    </p:spTree>
    <p:extLst>
      <p:ext uri="{BB962C8B-B14F-4D97-AF65-F5344CB8AC3E}">
        <p14:creationId xmlns:p14="http://schemas.microsoft.com/office/powerpoint/2010/main" val="279490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3460F-EFA3-D587-A62A-B6B911015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Give</a:t>
            </a:r>
          </a:p>
        </p:txBody>
      </p:sp>
      <p:pic>
        <p:nvPicPr>
          <p:cNvPr id="9" name="Content Placeholder 8" descr="A sign with a message on it&#10;&#10;AI-generated content may be incorrect.">
            <a:extLst>
              <a:ext uri="{FF2B5EF4-FFF2-40B4-BE49-F238E27FC236}">
                <a16:creationId xmlns:a16="http://schemas.microsoft.com/office/drawing/2014/main" id="{1C7DEDEB-DA35-08A4-401D-80A88502B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27058" y="4389"/>
            <a:ext cx="3464943" cy="2415396"/>
          </a:xfrm>
          <a:prstGeom prst="rect">
            <a:avLst/>
          </a:prstGeom>
        </p:spPr>
      </p:pic>
      <p:pic>
        <p:nvPicPr>
          <p:cNvPr id="12" name="Picture 11" descr="A person and person holding a heart&#10;&#10;AI-generated content may be incorrect.">
            <a:extLst>
              <a:ext uri="{FF2B5EF4-FFF2-40B4-BE49-F238E27FC236}">
                <a16:creationId xmlns:a16="http://schemas.microsoft.com/office/drawing/2014/main" id="{4BFBB697-1DA4-F20C-EA48-78062B579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9614" y="4368381"/>
            <a:ext cx="3055188" cy="25638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AEBE55-CAF2-40E4-DD16-B7CAF39E9951}"/>
              </a:ext>
            </a:extLst>
          </p:cNvPr>
          <p:cNvSpPr txBox="1"/>
          <p:nvPr/>
        </p:nvSpPr>
        <p:spPr>
          <a:xfrm>
            <a:off x="2023613" y="1353808"/>
            <a:ext cx="3716547" cy="135266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US" sz="2400"/>
              <a:t>Give is one of the ways to wellbeing. Give is a way to get friends and to be kind. </a:t>
            </a:r>
          </a:p>
        </p:txBody>
      </p:sp>
    </p:spTree>
    <p:extLst>
      <p:ext uri="{BB962C8B-B14F-4D97-AF65-F5344CB8AC3E}">
        <p14:creationId xmlns:p14="http://schemas.microsoft.com/office/powerpoint/2010/main" val="162364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70F1E1-F3F3-770F-46AD-0796D7DA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400"/>
              <a:t>Be Active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32AF2-1BFA-100A-916D-742B5B9D5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200"/>
              <a:t>Be Active means to stay active and keep your body moving by working out drinking water and going for runs, bike rides scootering, walks and playing sports.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08513008-3233-86D6-44A1-140FB42B7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9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E000A-1E23-4354-C1CE-0036089C3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latin typeface="+mj-lt"/>
                <a:ea typeface="+mj-ea"/>
                <a:cs typeface="+mj-cs"/>
              </a:rPr>
              <a:t>Keep learning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86E8A0FC-AD19-FA03-0DF6-F89C62750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" y="2772038"/>
            <a:ext cx="4530898" cy="38838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en-US" sz="2400" b="1">
                <a:solidFill>
                  <a:srgbClr val="0A0A0A"/>
                </a:solidFill>
                <a:highlight>
                  <a:srgbClr val="FFFFFF"/>
                </a:highlight>
                <a:latin typeface="Google Sans"/>
              </a:rPr>
              <a:t>Learn a New Skill or Hobby:</a:t>
            </a:r>
            <a:r>
              <a:rPr lang="en-US" sz="2400">
                <a:solidFill>
                  <a:srgbClr val="0A0A0A"/>
                </a:solidFill>
                <a:highlight>
                  <a:srgbClr val="FFFFFF"/>
                </a:highlight>
                <a:latin typeface="Google Sans"/>
              </a:rPr>
              <a:t> Try cooking a new recipe, learning to play a musical instrument, or repairing something around the house.</a:t>
            </a:r>
            <a:endParaRPr lang="en-US" sz="4800"/>
          </a:p>
          <a:p>
            <a:pPr>
              <a:buFont typeface="Arial"/>
              <a:buChar char="•"/>
            </a:pPr>
            <a:r>
              <a:rPr lang="en-US" sz="2400" b="1">
                <a:solidFill>
                  <a:srgbClr val="0A0A0A"/>
                </a:solidFill>
                <a:highlight>
                  <a:srgbClr val="FFFFFF"/>
                </a:highlight>
                <a:latin typeface="Google Sans"/>
              </a:rPr>
              <a:t>Engage with Education:</a:t>
            </a:r>
            <a:r>
              <a:rPr lang="en-US" sz="2400">
                <a:solidFill>
                  <a:srgbClr val="0A0A0A"/>
                </a:solidFill>
                <a:highlight>
                  <a:srgbClr val="FFFFFF"/>
                </a:highlight>
                <a:latin typeface="Google Sans"/>
              </a:rPr>
              <a:t> Sign up for a course, learn a new language, or visit a museum to explore history.</a:t>
            </a:r>
            <a:endParaRPr lang="en-US" sz="2400"/>
          </a:p>
          <a:p>
            <a:pPr marL="0" indent="0">
              <a:buNone/>
            </a:pPr>
            <a:endParaRPr lang="en-US" sz="6600" kern="1200">
              <a:latin typeface="+mn-lt"/>
            </a:endParaRPr>
          </a:p>
        </p:txBody>
      </p:sp>
      <p:pic>
        <p:nvPicPr>
          <p:cNvPr id="4" name="Content Placeholder 3" descr="A close-up of a sign&#10;&#10;AI-generated content may be incorrect.">
            <a:extLst>
              <a:ext uri="{FF2B5EF4-FFF2-40B4-BE49-F238E27FC236}">
                <a16:creationId xmlns:a16="http://schemas.microsoft.com/office/drawing/2014/main" id="{9E2BFB98-14EF-4884-018F-91FE5D20D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814" r="1" b="3230"/>
          <a:stretch>
            <a:fillRect/>
          </a:stretch>
        </p:blipFill>
        <p:spPr>
          <a:xfrm>
            <a:off x="5911532" y="2615100"/>
            <a:ext cx="5150277" cy="345255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84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F0EFC-CC52-6E71-86E4-5CCD5DA5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Take 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08764-0274-3CFD-F027-A796337BB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b="1">
                <a:solidFill>
                  <a:srgbClr val="0A0A0A"/>
                </a:solidFill>
                <a:highlight>
                  <a:srgbClr val="FFFFFF"/>
                </a:highlight>
                <a:latin typeface="Google Sans"/>
              </a:rPr>
              <a:t>Notice the world</a:t>
            </a:r>
          </a:p>
          <a:p>
            <a:r>
              <a:rPr lang="en-GB" sz="2400" b="1">
                <a:solidFill>
                  <a:srgbClr val="0A0A0A"/>
                </a:solidFill>
                <a:highlight>
                  <a:srgbClr val="FFFFFF"/>
                </a:highlight>
                <a:latin typeface="Google Sans"/>
              </a:rPr>
              <a:t>Slow down</a:t>
            </a:r>
          </a:p>
          <a:p>
            <a:pPr marL="0" indent="0">
              <a:buNone/>
            </a:pPr>
            <a:endParaRPr lang="en-GB" sz="2400" b="1">
              <a:solidFill>
                <a:srgbClr val="0A0A0A"/>
              </a:solidFill>
              <a:highlight>
                <a:srgbClr val="FFFFFF"/>
              </a:highlight>
              <a:latin typeface="Google Sans"/>
            </a:endParaRPr>
          </a:p>
          <a:p>
            <a:r>
              <a:rPr lang="en-GB" sz="2400" b="1">
                <a:solidFill>
                  <a:srgbClr val="0A0A0A"/>
                </a:solidFill>
                <a:highlight>
                  <a:srgbClr val="FFFFFF"/>
                </a:highlight>
                <a:latin typeface="Google Sans"/>
              </a:rPr>
              <a:t>Try...</a:t>
            </a:r>
          </a:p>
          <a:p>
            <a:r>
              <a:rPr lang="en-GB" sz="2400" b="1">
                <a:solidFill>
                  <a:srgbClr val="0A0A0A"/>
                </a:solidFill>
                <a:highlight>
                  <a:srgbClr val="FFFFFF"/>
                </a:highlight>
                <a:latin typeface="Google Sans"/>
              </a:rPr>
              <a:t>Deep Breathing:</a:t>
            </a:r>
            <a:r>
              <a:rPr lang="en-GB" sz="2400">
                <a:solidFill>
                  <a:srgbClr val="0A0A0A"/>
                </a:solidFill>
                <a:highlight>
                  <a:srgbClr val="FFFFFF"/>
                </a:highlight>
                <a:latin typeface="Google Sans"/>
              </a:rPr>
              <a:t> Inhale deeply through your nose, allowing your abdomen to expand, then exhale slowly through your mouth to activate the body’s relaxation response.</a:t>
            </a:r>
            <a:endParaRPr lang="en-GB" sz="2400"/>
          </a:p>
          <a:p>
            <a:r>
              <a:rPr lang="en-GB" b="1">
                <a:solidFill>
                  <a:srgbClr val="0A0A0A"/>
                </a:solidFill>
                <a:highlight>
                  <a:srgbClr val="FFFFFF"/>
                </a:highlight>
                <a:latin typeface="Google Sans"/>
              </a:rPr>
              <a:t>Physical Release:</a:t>
            </a:r>
            <a:r>
              <a:rPr lang="en-GB">
                <a:solidFill>
                  <a:srgbClr val="0A0A0A"/>
                </a:solidFill>
                <a:highlight>
                  <a:srgbClr val="FFFFFF"/>
                </a:highlight>
                <a:latin typeface="Google Sans"/>
              </a:rPr>
              <a:t> If you feel tense, try shaking your hands, stretching, or taking a quick walk to release pent-up energy</a:t>
            </a:r>
          </a:p>
          <a:p>
            <a:pPr marL="0" indent="0">
              <a:buNone/>
            </a:pPr>
            <a:endParaRPr lang="en-GB" sz="3200" b="1">
              <a:solidFill>
                <a:srgbClr val="0A0A0A"/>
              </a:solidFill>
              <a:highlight>
                <a:srgbClr val="FFFFFF"/>
              </a:highlight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565820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1C2DB-4FD1-8206-F3CB-7B47A43E5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we invited you today?</a:t>
            </a:r>
          </a:p>
        </p:txBody>
      </p:sp>
      <p:pic>
        <p:nvPicPr>
          <p:cNvPr id="4" name="Content Placeholder 3" descr="Biscuiteers Little School Of Icing ...">
            <a:extLst>
              <a:ext uri="{FF2B5EF4-FFF2-40B4-BE49-F238E27FC236}">
                <a16:creationId xmlns:a16="http://schemas.microsoft.com/office/drawing/2014/main" id="{BE63B6F0-4E67-FEA2-CC73-D8757BED5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48" y="3733605"/>
            <a:ext cx="4689714" cy="3123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E29AAC-6588-B2E7-0D8E-6A348DCE264A}"/>
              </a:ext>
            </a:extLst>
          </p:cNvPr>
          <p:cNvSpPr txBox="1"/>
          <p:nvPr/>
        </p:nvSpPr>
        <p:spPr>
          <a:xfrm>
            <a:off x="4686454" y="5190524"/>
            <a:ext cx="476039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We wanted to connect with you by doing something together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9BC20-FC7B-0353-92E6-3F777F195F2D}"/>
              </a:ext>
            </a:extLst>
          </p:cNvPr>
          <p:cNvSpPr txBox="1"/>
          <p:nvPr/>
        </p:nvSpPr>
        <p:spPr>
          <a:xfrm>
            <a:off x="4690471" y="4092865"/>
            <a:ext cx="523701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Is helps us to talk, laugh, and spend time together</a:t>
            </a:r>
          </a:p>
        </p:txBody>
      </p:sp>
    </p:spTree>
    <p:extLst>
      <p:ext uri="{BB962C8B-B14F-4D97-AF65-F5344CB8AC3E}">
        <p14:creationId xmlns:p14="http://schemas.microsoft.com/office/powerpoint/2010/main" val="4018381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Harmony Heroes 5 ways to wellbeing</vt:lpstr>
      <vt:lpstr>Harmony heroes-here we are in the t-shirts we made. </vt:lpstr>
      <vt:lpstr>5 WAYS TO WELLBIENG</vt:lpstr>
      <vt:lpstr>Connect</vt:lpstr>
      <vt:lpstr>Give</vt:lpstr>
      <vt:lpstr>Be Active</vt:lpstr>
      <vt:lpstr>Keep learning</vt:lpstr>
      <vt:lpstr>Take notice</vt:lpstr>
      <vt:lpstr>Why we invited you today?</vt:lpstr>
      <vt:lpstr>Lets get started...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15</cp:revision>
  <dcterms:created xsi:type="dcterms:W3CDTF">2026-01-29T13:19:10Z</dcterms:created>
  <dcterms:modified xsi:type="dcterms:W3CDTF">2026-03-12T10:57:29Z</dcterms:modified>
</cp:coreProperties>
</file>